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CB45-856A-3AE5-B45F-09A617B6A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71F6A8-713E-1140-67E6-0C1BE0F70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E58F9-0291-2CEE-DE51-48A1C747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81E01-047D-134B-A317-A0CC4570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73CA5-48B0-1861-23B6-ED36A136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6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98EBD-F0CA-BA36-F1D2-23396A50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59D5D-002A-5459-4E66-2318708BA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E7BC5-5BAD-76A2-EB38-EF0A23E9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69D0F-DC64-54A6-1D91-D49D9926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FA811-0DDA-595F-B331-80ED6EAD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8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11537D-841C-179A-D18E-7752AC14B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32F236-430F-7D85-4E71-0A53B28BE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1EEF0-C6A3-F0E4-D367-60140535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6A551-9BB1-9F27-A733-D804608B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6D507-6FE2-0EBA-9CC3-338672EE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F2F08-244F-BF20-A56E-60C3A523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69402-2713-ED81-A05B-A024D0FD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EACB-1427-450A-3DF0-5BD70FA4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C288F-4765-9462-7A7D-F955F418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20F48-7A53-EF21-063C-EAEC19E5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6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69946-9445-B996-B8F9-135B59E2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344C52-3339-E29D-F234-B9C862C3C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D8425-2843-7A76-FAF2-46C6F208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63B61-D038-DC4D-C6B4-167A1DA7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E3E60-B1CD-AC03-ACFD-DE67FF2A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3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C2F35-1CE9-A2EF-1939-1D6A6E65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CAB27-A6C1-C91B-0E58-384E6E174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CF719-99E4-A6D6-9179-B2E31FB6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94A1A0-DB9A-FFDB-D81E-60AD39DF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53F325-C35B-1510-C4DA-CF595E79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4176A-30B8-C8AC-2066-79709663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3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DC25A-E53D-541E-F02B-83E5C329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7EC85-D22B-5B9F-A8C1-147ABADD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F10753-623D-FECB-4DCF-43AFFBB73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D4E34D-6617-A6C2-4C8A-7B2C5E8E4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DB95F5-1304-E750-9ABA-9E1FA7D0C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7BC501-3AFF-F194-AAF0-EF98AD89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688765-812C-713D-7F40-ADE37057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C0B07D-1770-2198-E862-83428336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3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9330D-CC80-9E65-3B5F-81892E44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2A611A-DDC7-D3CE-3C39-C6B55485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E0DC47-A4F5-3BBD-ABD0-E21D5CE1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9AB168-81E5-2CD5-B0D4-3795E1F8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32AD6B-2120-88EA-23E7-B79D1772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F92EFC-6BC3-7322-6909-362C9AA5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FCAAE-B4C4-4DC7-CA18-77EBEAA2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9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745CA-FFDA-9A2A-F240-1AF7219D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B9FCC-5422-B7B3-7654-B2D679BE1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C32269-13B9-DF86-E633-B5E73AA76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9B463-691B-158A-CA36-39A4A27A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0F8FE4-F268-FBD8-123B-18159DFE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4FE655-633F-D0B7-CF3C-D4CB68D2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31818-CF2F-9CAC-1C73-DA6D7458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884E4-B3B6-BB53-2F0E-74E73B9F4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F82F12-CB56-D935-730C-CCF1DC16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D2E5B-0873-ED54-5B43-E2028279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7E661E-05DF-7C2C-490E-BF643CD5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941F3-366D-EC54-87D6-460BFD60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B7D4A-1D55-53F3-51D8-472627BB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AB7D4-3F75-E2CE-3DD6-283996DD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109C2-9179-C74F-DCC9-AD6735383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D8F8-9270-4181-997E-3C2467FF6E0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7AFA9-5993-0F57-B79F-FC594DE71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05ECB-869B-1172-E768-3D246D521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34E37-545E-4FD4-866E-8D63F94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3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rmc26.ru/nashi-kontakty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0EFD5B-0E15-6A43-9A24-6D8BD05EC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48"/>
            <a:ext cx="8492150" cy="6854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A5D3AC-1E5E-9B4D-2C0B-3F5CB256F7DD}"/>
              </a:ext>
            </a:extLst>
          </p:cNvPr>
          <p:cNvSpPr txBox="1"/>
          <p:nvPr/>
        </p:nvSpPr>
        <p:spPr>
          <a:xfrm>
            <a:off x="8589661" y="926672"/>
            <a:ext cx="369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Уважаемые родители!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Представляем вашему вниманию </a:t>
            </a: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ИНТЕРАКТИВНУЮ КАРТУ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где вы с легкостью можете найти контактные данные для связи с технической поддержкой информационной системы </a:t>
            </a: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«Навигатор дополнительного образования детей Ставропольского края»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вашем муниципальном образовании для оперативного решения возникающих вопросов.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56209633-E5B9-D080-7730-C2933CAA6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309" y="3770828"/>
            <a:ext cx="2100404" cy="28608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6" name="Picture 8" descr="❓">
            <a:extLst>
              <a:ext uri="{FF2B5EF4-FFF2-40B4-BE49-F238E27FC236}">
                <a16:creationId xmlns:a16="http://schemas.microsoft.com/office/drawing/2014/main" id="{CEA4D712-93AC-1088-8C48-568F2292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69" y="5133648"/>
            <a:ext cx="560871" cy="5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✅">
            <a:extLst>
              <a:ext uri="{FF2B5EF4-FFF2-40B4-BE49-F238E27FC236}">
                <a16:creationId xmlns:a16="http://schemas.microsoft.com/office/drawing/2014/main" id="{505BA038-B253-BD24-7260-DCCE72CF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187" y="5198696"/>
            <a:ext cx="430773" cy="4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💯">
            <a:extLst>
              <a:ext uri="{FF2B5EF4-FFF2-40B4-BE49-F238E27FC236}">
                <a16:creationId xmlns:a16="http://schemas.microsoft.com/office/drawing/2014/main" id="{8755E0B7-17D4-81DF-63EC-C0EC6C1D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970" y="5169638"/>
            <a:ext cx="524881" cy="5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0162AE-1AF7-A3A9-318B-FD37A974E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2634" y="0"/>
            <a:ext cx="118272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59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2024-08-14T12:45:57Z</dcterms:created>
  <dcterms:modified xsi:type="dcterms:W3CDTF">2024-08-14T12:46:27Z</dcterms:modified>
</cp:coreProperties>
</file>