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9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29C0E-81AD-4178-9DF1-C5D70812FA01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79064-92A3-42A5-923B-32AE8426A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08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79CB1D-EAA3-4776-B178-1D90C48E140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046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CAFE6D-9481-E971-FD03-9200798D1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F628B83-7E18-FAD1-B88E-06E9DD03B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AC178B-4F8D-40C7-A566-CFB6D1FC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A30A33-8AAE-15E1-7B56-3A9F51635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54863C-E2FF-6443-083A-05980A4B0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08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76D312-275B-4068-EFC5-679F99440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51ACC6-2117-65D9-799E-FDB5C0770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3EBF1B-1B4D-556E-0457-E844AB29A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60A2C5-368F-F633-C6DD-766EB3F79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861256-8965-ECA4-2D4E-70E18DEE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9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310C29F-BE97-1EE2-021B-9A68D41A0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BD1D787-9CD2-7E35-47CB-619DE2478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A07D11-17C3-B458-D313-FD4BC20C6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4A9928-6766-1D52-5F0D-08DEB7517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D1E77B-7EC5-2EAD-CE9E-E2D744E94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78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9E29A-79A8-35D7-D8E0-F1BE5809A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4F06F2-87C8-53D0-588E-7F8C4AF32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2AD27B-6C05-346F-BAFD-B06E5173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38B0F0-E6DD-7F09-2E06-E76D8BCFF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87F0FC-3FE4-7DFD-7D0B-240973E26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38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0CC00-64ED-7BA5-A7E5-C5A3E664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7C709D-6B93-84D9-67FC-1127F7EC7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C17624-5EAB-4023-9DBA-26770B237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856231-F289-B181-BEB9-04BA43ED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63EBE2-856E-6C57-B1D6-C860C8872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7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FDF9D-9429-8BBE-9A14-B95BB65C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F27C01-94D0-B0EB-624D-7370788E8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AFBFB8-ADBB-0DD7-6E31-9BE84DBE1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ECDE37-CDAB-BFDD-B195-542838BC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2D3A1F-8FF6-D229-ED42-90446D25A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5EBDE7-6781-A58B-4956-42142E81A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91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EE4E8A-6B37-9981-36C2-DE17D58C4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0527F5-7BCE-BD37-B3DB-882625226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843609-D0D7-3FB8-C0C3-4262D539D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70E7B55-CA36-262F-3166-221B9F95F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06ABADE-0CBB-F0FE-C0DE-6B0126867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77C5E31-1B66-06EE-753C-664E8AA21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AE831AD-1D5D-2019-31AA-C192EC19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318666-5359-BBC4-D492-071C7D25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97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A6C8A-CD40-B639-57CE-CE33A8CD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BC0A677-D68D-A237-B6AD-F4ADA91D9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98550A2-7338-6D31-29BE-4A0D7E28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B86F8A-7477-8D3A-9790-6BF663693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76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AAD4B37-F7B7-22F4-3F71-D2C2B15F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B05ABC0-5232-150C-544C-28F5BC029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EBFEB3-2109-AEAD-6084-6918E89F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7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62F60A-CE4A-100C-4003-D9790E311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D61CA1-0AD3-1F2B-0021-F8B687B0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A6CD5D-067F-3822-FD6B-D48A178FD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A9F172-4148-A734-D588-E7B13C848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717292-0B5C-0BB4-4A05-D7F5531A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5622F6-62ED-6C49-2344-F56E0D35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63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642AA-D808-0471-821F-03A09BF3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8BAE19E-D25E-FC51-DFCC-CFF2E473F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633553-B151-1DF6-86E7-EDBEC14C3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DE93DB-CCED-BCD0-F08C-C20380034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0174C0-6533-CF53-07EB-ACAA81A94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1C6D20-41C1-2A56-41C2-ED42CDB2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09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4512FD-CD1D-1D41-AD1E-7AEEDBCDA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5514FD-9389-AD45-3324-E301D280D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281F43-9EE5-677F-A5A5-1C5CC1CC8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ED70D-0F21-4982-99D3-142E27E8256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4DC9B8-3D71-9015-C217-C2129CEE2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FD621C-EAFD-3AEB-D4A8-B62BEB041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8BEE0-93AA-4A28-B8D7-B1D616CF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83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.jfif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ia.gosuslugi.ru/login/" TargetMode="External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C53DBE-2053-7FF2-7709-17D4D90C22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15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49FC66E-1C95-0B40-65F9-CD3119D825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790876">
            <a:off x="3176296" y="465662"/>
            <a:ext cx="1605083" cy="12003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0D5FD41-C288-BE73-23C1-6B947CC3AB83}"/>
              </a:ext>
            </a:extLst>
          </p:cNvPr>
          <p:cNvSpPr txBox="1"/>
          <p:nvPr/>
        </p:nvSpPr>
        <p:spPr>
          <a:xfrm rot="20701795">
            <a:off x="567344" y="1870638"/>
            <a:ext cx="42507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Уважаемые родители!</a:t>
            </a:r>
            <a:b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</a:br>
            <a:b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</a:b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Команда РМЦ Ставропольского края сформировала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для Вас список актуальных ссылок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на сервисы, необходимые для записи</a:t>
            </a:r>
            <a:b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</a:b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в объединения Ваших детей на новый учебный год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2357F2-1AEC-685A-A980-1140DFA92976}"/>
              </a:ext>
            </a:extLst>
          </p:cNvPr>
          <p:cNvSpPr txBox="1"/>
          <p:nvPr/>
        </p:nvSpPr>
        <p:spPr>
          <a:xfrm rot="20656023">
            <a:off x="2128971" y="3512811"/>
            <a:ext cx="3342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ГИС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«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Навигатор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дополнительного образования детей Ставропольского края»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1000" b="0" i="0" u="sng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https://</a:t>
            </a:r>
            <a:r>
              <a:rPr kumimoji="0" lang="ru-RU" sz="1000" b="0" i="0" u="sng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р26.навигатор.дети/</a:t>
            </a:r>
            <a:br>
              <a:rPr kumimoji="0" lang="ru-RU" sz="1000" b="0" i="0" u="sng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</a:br>
            <a:br>
              <a:rPr kumimoji="0" lang="ru-RU" sz="1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«Единый портал государственных и муниципальных услуг»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Портал государственных услуг Российской Федерации (gosuslugi.ru)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3CDDDDB-0FB0-E623-0FFB-FB04827269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989" y="0"/>
            <a:ext cx="5715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0E1D7CC-5A75-5034-B49D-7673F237F4A0}"/>
              </a:ext>
            </a:extLst>
          </p:cNvPr>
          <p:cNvSpPr txBox="1"/>
          <p:nvPr/>
        </p:nvSpPr>
        <p:spPr>
          <a:xfrm rot="20761555">
            <a:off x="8256685" y="1693820"/>
            <a:ext cx="281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ГИС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</a:t>
            </a: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Навигатор</a:t>
            </a: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дополнительного образования детей  Ставропольского края»  </a:t>
            </a:r>
            <a:endParaRPr kumimoji="0" lang="ru-RU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B3E24C5-8499-72FB-D1DE-4D7E7FD7E4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612481">
            <a:off x="6921694" y="1931842"/>
            <a:ext cx="1180267" cy="10059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B9EDB50-BBA3-E5BB-7292-E7EA59D9E645}"/>
              </a:ext>
            </a:extLst>
          </p:cNvPr>
          <p:cNvSpPr txBox="1"/>
          <p:nvPr/>
        </p:nvSpPr>
        <p:spPr>
          <a:xfrm rot="20761555">
            <a:off x="8655444" y="2895048"/>
            <a:ext cx="2629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«Единый портал государственных и муниципальных услуг»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BB866838-E6F3-70D0-259E-AF8653C9C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0851">
            <a:off x="7308878" y="3120964"/>
            <a:ext cx="1154385" cy="10740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B57BB21D-CF00-FC58-8335-DA4E7A423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2450">
            <a:off x="7674670" y="4446426"/>
            <a:ext cx="1140917" cy="998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944622D-99A0-07C6-2527-5A3A7928BC43}"/>
              </a:ext>
            </a:extLst>
          </p:cNvPr>
          <p:cNvSpPr txBox="1"/>
          <p:nvPr/>
        </p:nvSpPr>
        <p:spPr>
          <a:xfrm rot="20761555">
            <a:off x="8943094" y="3988746"/>
            <a:ext cx="29844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Сайт </a:t>
            </a:r>
            <a:r>
              <a:rPr kumimoji="0" lang="ru-RU" sz="1100" b="1" i="1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регионального модельного центра дополнительного образования  детей  </a:t>
            </a:r>
            <a:r>
              <a:rPr kumimoji="0" lang="ru-RU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Ставропольского края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98EA906-CBD4-4E67-3992-292EBC60B9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808397">
            <a:off x="9702959" y="336284"/>
            <a:ext cx="1464696" cy="1177393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402174B-3FF9-19A6-264F-EF705FFD9EBC}"/>
              </a:ext>
            </a:extLst>
          </p:cNvPr>
          <p:cNvSpPr/>
          <p:nvPr/>
        </p:nvSpPr>
        <p:spPr>
          <a:xfrm rot="20555969">
            <a:off x="1118876" y="4102798"/>
            <a:ext cx="748010" cy="74801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7797918-9663-6262-BC18-43B1087A28A9}"/>
              </a:ext>
            </a:extLst>
          </p:cNvPr>
          <p:cNvSpPr/>
          <p:nvPr/>
        </p:nvSpPr>
        <p:spPr>
          <a:xfrm rot="20555969">
            <a:off x="1365630" y="4886710"/>
            <a:ext cx="748010" cy="74801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80D1EC0-2674-2130-362F-53FA410C8B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612481">
            <a:off x="1065131" y="3924765"/>
            <a:ext cx="1028594" cy="8766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pic>
        <p:nvPicPr>
          <p:cNvPr id="17" name="Picture 4">
            <a:extLst>
              <a:ext uri="{FF2B5EF4-FFF2-40B4-BE49-F238E27FC236}">
                <a16:creationId xmlns:a16="http://schemas.microsoft.com/office/drawing/2014/main" id="{406EDE8B-58BC-3754-59FA-52C777D9D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0851">
            <a:off x="1333731" y="4876109"/>
            <a:ext cx="1059023" cy="8388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337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Широкоэкранный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1</cp:revision>
  <dcterms:created xsi:type="dcterms:W3CDTF">2024-08-14T12:40:38Z</dcterms:created>
  <dcterms:modified xsi:type="dcterms:W3CDTF">2024-08-14T12:40:58Z</dcterms:modified>
</cp:coreProperties>
</file>