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9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F3825-937C-4EF1-ABA1-6611E166D510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4E95D-D7D6-4A9E-8355-BD5494FC5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9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9CB1D-EAA3-4776-B178-1D90C48E14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41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51D53-0DDE-89D1-448F-0367A3890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25D12A-DA37-5A38-FDD9-4149E36C8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8AC7E-4440-AC21-427B-94F9A30F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E52F-E15D-4531-9389-AEC38773A3E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9EF168-E486-8963-7C21-7878F15E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7A9D74-8EAB-BC36-B30A-F3C19DF8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416-DCBD-4656-B2B2-206C5B148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2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7431C-4C17-A89A-FD5A-4D48451E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9EAF47-0575-D6E6-64E7-0B0DC9E9F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76509-2DCE-BC05-570E-DE54DB81D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E52F-E15D-4531-9389-AEC38773A3E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18766B-DA0A-09E7-A821-8875560E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EC3B7D-4694-98B3-424B-B6A5F38E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416-DCBD-4656-B2B2-206C5B148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307876-AD1D-3613-B3D5-AFF3942D7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AED3E-0FC0-EFB5-9C4A-BCC4FFCFE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208FEA-6810-C9F8-8C62-EADBCB3B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E52F-E15D-4531-9389-AEC38773A3E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E39676-D757-CCBB-CF61-F5B8B6E8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B79318-2CF6-9B32-3788-CE5F8313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416-DCBD-4656-B2B2-206C5B148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0AAFA-A540-95E0-449C-BF99C681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C8A172-A442-DAD8-2300-7773748F9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8A6CDF-4CC2-8CD1-4EE6-B78EA15A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E52F-E15D-4531-9389-AEC38773A3E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9EA5A-9F86-94EB-BCF1-8E7DBC6D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B2A7DA-01F0-13D3-50FA-DAA85399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416-DCBD-4656-B2B2-206C5B148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6847F-8AE0-959B-EE53-5CDA12FD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52335A-EDC2-9FAD-78AA-A05D4EC12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522DE-CD56-D661-E7AF-F16BF1CA8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E52F-E15D-4531-9389-AEC38773A3E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4F0EBD-FEFA-D02D-8992-FCBD6ACE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ED497A-AB8D-AD5F-6215-7405323A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416-DCBD-4656-B2B2-206C5B148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1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3A39-14C9-A665-94C0-A0DBCFA2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5FBF2-9E35-6D55-D81B-6FC0B354D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2BFEF9-7721-A0DD-5366-13679E92C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871D56-746D-9340-EB95-E481F8C1D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E52F-E15D-4531-9389-AEC38773A3E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872D20-D08D-8380-A494-7379DE33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5500C4-EAC2-83ED-B32E-2EEF3246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416-DCBD-4656-B2B2-206C5B148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8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42276-A529-71A2-3B7C-43A110C5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ACCD87-985A-7F01-CEB9-2E867BBAC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A72A10-5EAA-C326-53C7-F0A027552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74D9C0-E3CF-7428-424A-F49736010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A90C2B-B7C8-FE40-8DD1-E30FEF25D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3313BD-3038-709F-7DBC-B2EB04AC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E52F-E15D-4531-9389-AEC38773A3E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9A9FE5-BA86-2BDA-4E5A-39379B6F6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36F07D-ECA8-579D-802C-1DC378D1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416-DCBD-4656-B2B2-206C5B148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3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94050-6D8F-D323-CCD7-11BF66AB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EB9406-0C6A-F7B2-918C-936D11C56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E52F-E15D-4531-9389-AEC38773A3E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63E4AD-5BD3-63E7-EC60-804AC6324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952CC3-2EE1-8404-ACFE-35055D32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416-DCBD-4656-B2B2-206C5B148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78A80C-9174-F933-E167-C11E5D82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E52F-E15D-4531-9389-AEC38773A3E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1A1629-6AE7-BA17-100B-FC516699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94471D-A488-FFD5-FDEF-713B3FD7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416-DCBD-4656-B2B2-206C5B148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77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B9F54-5844-8B32-96AF-F68F7028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8A3B4E-5EB5-4EF1-E840-6AC348A4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7BED63-4111-1531-2880-C9C3EB4EE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D36411-27CC-840A-BD71-7D86E272F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E52F-E15D-4531-9389-AEC38773A3E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369E8F-C4E5-0740-FDBF-263B02B2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D3AF54-71E8-B50A-8CF8-DB0AD63C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416-DCBD-4656-B2B2-206C5B148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1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C3F21-6ED0-C2E3-570B-209B9550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1F3444-B35C-5A41-B02C-EF3D2B1D7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51F82C-5A42-2E18-0D83-56F8448A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37845-51C5-A459-5DAE-49747FB1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E52F-E15D-4531-9389-AEC38773A3E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893F64-5D22-17C7-CFAB-9946165F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2855DF-3EA8-2902-3947-8A6E6525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416-DCBD-4656-B2B2-206C5B148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4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2755D-7229-8E03-C056-09FE11CF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6EE4C3-7937-9B0F-3078-C26EDD7EC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C69439-F99F-FFD3-2388-D5355FD0A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9E52F-E15D-4531-9389-AEC38773A3E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1B0D8E-52B7-2555-5086-14C6067E0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4978F2-815E-F52F-3ECA-268568463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F9416-DCBD-4656-B2B2-206C5B148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7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&#1088;26.&#1085;&#1072;&#1074;&#1080;&#1075;&#1072;&#1090;&#1086;&#1088;.&#1076;&#1077;&#1090;&#1080;/" TargetMode="External"/><Relationship Id="rId5" Type="http://schemas.openxmlformats.org/officeDocument/2006/relationships/hyperlink" Target="https://esia.gosuslugi.ru/login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16DB0A-519F-1E20-7269-A735E6C38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73D9D8-11B7-A14E-11A7-D158A86FE86D}"/>
              </a:ext>
            </a:extLst>
          </p:cNvPr>
          <p:cNvSpPr txBox="1"/>
          <p:nvPr/>
        </p:nvSpPr>
        <p:spPr>
          <a:xfrm>
            <a:off x="798990" y="390752"/>
            <a:ext cx="10413507" cy="397711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Уважаемые родители!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Раскрыть таланты и развить способности каждого ребенка – это непростая задача, но как раз по плечу для педагогов дополнительного образования детей Ставропольского края.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Мы рады сообщить вам, что открыта запись в объединения во всех организациях дополнительного образования через информационную систему Навигатор.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Секции, кружки, объединения – это прекрасная возможность для вашего ребёнка раскрыть свои таланты и способности, развить навыки и умения, а также провести время с пользой.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 организациях дополнительного образования занятия проводят опытные педагоги, которые помогут вашему ребёнку достичь успеха в выбранном направлении, каждый ребёнок сможет найти занятие по душе.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40510-9A09-E5F1-4DD0-DE01CA4EE970}"/>
              </a:ext>
            </a:extLst>
          </p:cNvPr>
          <p:cNvSpPr txBox="1"/>
          <p:nvPr/>
        </p:nvSpPr>
        <p:spPr>
          <a:xfrm>
            <a:off x="798990" y="4794801"/>
            <a:ext cx="10413507" cy="67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Обратите внимание, что запись на программы проходит через информационную систему Навигатор или Госуслуги. Точные даты начала подачи заявки на обучение по заинтересовавшей вас и вашего ребенка программе, необходимо уточнять в образовательной организации, реализующей программу.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D716C7-EA6F-0379-DB6C-5CCC3FF0F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92" y="115522"/>
            <a:ext cx="1512918" cy="1101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43E3C3-C7E9-3DEA-AC41-503579AC7051}"/>
              </a:ext>
            </a:extLst>
          </p:cNvPr>
          <p:cNvSpPr txBox="1"/>
          <p:nvPr/>
        </p:nvSpPr>
        <p:spPr>
          <a:xfrm>
            <a:off x="136456" y="5771476"/>
            <a:ext cx="2675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По всем вопросам, связанным с записью и выбором программ можно обратиться в муниципальные опорные центры по телефонам горячей линии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DF16A-628C-852A-90FF-21AD2708AC83}"/>
              </a:ext>
            </a:extLst>
          </p:cNvPr>
          <p:cNvSpPr txBox="1"/>
          <p:nvPr/>
        </p:nvSpPr>
        <p:spPr>
          <a:xfrm>
            <a:off x="8308176" y="5771476"/>
            <a:ext cx="23392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«Единый портал государственных и муниципальных услуг (функций)»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Портал государственных услуг Российской Федерации (gosuslugi.ru)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F11B4A-67F0-7577-AC70-2970F6184E75}"/>
              </a:ext>
            </a:extLst>
          </p:cNvPr>
          <p:cNvSpPr/>
          <p:nvPr/>
        </p:nvSpPr>
        <p:spPr>
          <a:xfrm>
            <a:off x="2855167" y="5771476"/>
            <a:ext cx="951723" cy="95172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11648D-6D7D-4116-B91E-52322A8B71F3}"/>
              </a:ext>
            </a:extLst>
          </p:cNvPr>
          <p:cNvSpPr txBox="1"/>
          <p:nvPr/>
        </p:nvSpPr>
        <p:spPr>
          <a:xfrm>
            <a:off x="4272317" y="5771476"/>
            <a:ext cx="2491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ГИС «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Навигатор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дополнительного образования детей Ставропольского края»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р26.навигатор.дети/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3DD743B-1689-2E35-207F-A49A42691161}"/>
              </a:ext>
            </a:extLst>
          </p:cNvPr>
          <p:cNvSpPr/>
          <p:nvPr/>
        </p:nvSpPr>
        <p:spPr>
          <a:xfrm>
            <a:off x="6805684" y="5803445"/>
            <a:ext cx="951723" cy="95172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1C978A8-5559-1B69-F7D6-EF3C6C5A1F1E}"/>
              </a:ext>
            </a:extLst>
          </p:cNvPr>
          <p:cNvSpPr/>
          <p:nvPr/>
        </p:nvSpPr>
        <p:spPr>
          <a:xfrm>
            <a:off x="10736635" y="5831243"/>
            <a:ext cx="951723" cy="95172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91716A-D494-8044-3197-F6AFAA8DF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3776" y="5753569"/>
            <a:ext cx="1159820" cy="1049916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5A708F8-5C02-99E6-71D5-EF95EC11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133" y="5771476"/>
            <a:ext cx="1159820" cy="10423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AEF3088-81DA-FB9C-35D2-36782862F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4736" y="5753569"/>
            <a:ext cx="1234719" cy="10523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61465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1</cp:revision>
  <dcterms:created xsi:type="dcterms:W3CDTF">2024-08-14T12:23:10Z</dcterms:created>
  <dcterms:modified xsi:type="dcterms:W3CDTF">2024-08-14T12:23:48Z</dcterms:modified>
</cp:coreProperties>
</file>