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A127D-ECF7-4BF3-7B89-FDBE0CFA3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3A03EE-8D2F-BD56-378E-AF562C552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037D3-A7E5-41F6-6224-B974FDAD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B6C04-2EB9-F5C2-7776-B8B9DED4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68BBF-A61C-578E-9968-31D888DE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9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FD6BA-C5BE-B359-1858-6218CB96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0ECCEF-D5B1-9C9B-3642-D173C7D20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6E69D-83CF-E42B-2053-8B3D5B5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92C2B9-D905-608F-F2E4-5C8C7C1F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9B2D12-3AEB-AD18-F704-70084E2E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9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A1CE97-A2B7-A179-46AE-CBE8CF147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EFE039-EE04-8B9A-515C-33DD13839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34997-467B-2E19-9A14-AE41AEF1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8BE2F-8EA1-B6FA-AFA5-B0E0B0B4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527F3-2EA9-5745-7CE9-A54FC8D0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2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E4C02-5899-5A3F-E2B6-E35D175F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3A4B2-7CAD-AE08-0DDB-BC34A2331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6BCD4-4F69-4F32-D280-D615197E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02B2F-EB6E-E7CF-CA70-59075A46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00AE0-D94E-CC77-45FD-0420313E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F6C8B-CE03-C49B-EAC0-6D54FCB2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5D98F0-25FF-7C76-E7A5-087100BF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BC7E8-ED7E-3D11-8DC6-6D7EDDA2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53DF6D-FD26-CD88-3168-0139D3EA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0496D-621B-CF0B-356D-55F4F373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6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67314-09D9-9C24-1485-123C42B2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733D9B-D4DF-0C26-6E97-DFC85D86E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81229-2021-B21E-A1B1-587DB7C7B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A17557-DFE7-733E-B36B-824030D9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C54B0D-5410-632A-4DE1-76F8916F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6E7A7C-E627-917C-A64B-B59F42F8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2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A4DEA-FD30-9CAD-88E1-07D20608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3852D4-6EA2-70CD-03B1-971F60C77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9D63DD-1176-44A7-DDD8-0B6E70F5C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D3ECB-051E-CBAF-4BD5-7F50FAAB1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C345E7-C5B2-F027-9DED-E443C098D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78D38F-56DE-2F17-4706-878AA876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334C3C-4EF8-6551-1CA6-8A4FEA02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033D-94E5-5756-97FB-073EDB37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5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19BB2-372E-40BA-4C6F-3DADA5C9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5200D2-B2F5-07C6-7C61-F6F03776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A6EA06-E6D2-B744-2239-6F29B760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684ECF-C093-3819-89BA-D6D1B7DF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3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6FB230-C58A-6ABB-B928-E69CEB26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A6D55D-83E3-0EAD-9771-2D093FB2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3675F1-8529-EA90-0FC3-8F1F22F6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4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17293-C1BC-62C6-1374-6CFC4160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92B17-41DA-0F35-F7CA-77BE45AA2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B62FBB-8184-D42C-ECC9-719390E98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E80257-9A9D-FC2D-786C-F0BAB56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8978CE-6ECB-B206-2317-566DFDE3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DA1EC-0503-9076-64A9-F446B38F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97AEF-5EE8-9BA9-F21A-D311C7D4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80127B-3818-9821-C43C-9087DCB0D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0A33B-321F-ED52-07D3-81D29DBA1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41232-3587-FA32-9FC2-9A3B046F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E3F5E-C2ED-01CE-27A6-195765E4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BB3400-6A7F-C087-BBC9-0B774EA0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6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F0509-64D6-94EA-8B72-DDA9229E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66A90C-98AB-788F-5DE6-45DBCB9A3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3CD14-1187-8460-4B8D-5BBEB23BD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DC91-8D36-433F-B402-0CD4E7CCE42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A08A09-07F6-0986-362D-C50595864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F2A15-972D-98A4-5B68-BB2FE0D9B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5CAB-8059-47CE-BC15-A54547EF1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9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16DB0A-519F-1E20-7269-A735E6C3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222"/>
            <a:ext cx="12191999" cy="6942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3D9D8-11B7-A14E-11A7-D158A86FE86D}"/>
              </a:ext>
            </a:extLst>
          </p:cNvPr>
          <p:cNvSpPr txBox="1"/>
          <p:nvPr/>
        </p:nvSpPr>
        <p:spPr>
          <a:xfrm>
            <a:off x="257409" y="684275"/>
            <a:ext cx="5662301" cy="391119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Уважаемые родители!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Раскрыть таланты и развить способности каждого ребенка – это непростая задача, но как раз по плечу для педагогов дополнительного образования детей Ставропольского края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Запись в объединения открыта!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Найдите кружки и секции для вашего ребенка в «Навигаторе» – информационной системе, доступной всем.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Опытные педагоги помогут вашему ребенку достичь успеха!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40510-9A09-E5F1-4DD0-DE01CA4EE970}"/>
              </a:ext>
            </a:extLst>
          </p:cNvPr>
          <p:cNvSpPr txBox="1"/>
          <p:nvPr/>
        </p:nvSpPr>
        <p:spPr>
          <a:xfrm>
            <a:off x="257409" y="5204584"/>
            <a:ext cx="5669960" cy="123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Обратите внимание, что запись на программы проходит через информационную систему Навигатор или Госуслуги. Точные даты начала подачи заявки на обучение по заинтересовавшей вас и вашего ребенка программе, необходимо уточнять в образовательной организации, реализующей программу.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7" r="1056" b="-5000"/>
          <a:stretch/>
        </p:blipFill>
        <p:spPr>
          <a:xfrm>
            <a:off x="7319288" y="294145"/>
            <a:ext cx="4580323" cy="3134855"/>
          </a:xfrm>
          <a:prstGeom prst="rect">
            <a:avLst/>
          </a:prstGeom>
          <a:effectLst>
            <a:glow rad="1905000">
              <a:schemeClr val="bg1"/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A9E8FF-F93D-0975-3890-1EE242A25DFE}"/>
              </a:ext>
            </a:extLst>
          </p:cNvPr>
          <p:cNvSpPr txBox="1"/>
          <p:nvPr/>
        </p:nvSpPr>
        <p:spPr>
          <a:xfrm>
            <a:off x="8195611" y="5647716"/>
            <a:ext cx="377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200" b="0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Сайт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регионального модельного центра дополнительного образования детей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Ставропольского края</a:t>
            </a:r>
            <a:endParaRPr kumimoji="0" lang="ru-RU" sz="1200" b="0" i="1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ED46DD0-0597-1115-68F5-3874E96E2B01}"/>
              </a:ext>
            </a:extLst>
          </p:cNvPr>
          <p:cNvCxnSpPr>
            <a:stCxn id="4" idx="0"/>
          </p:cNvCxnSpPr>
          <p:nvPr/>
        </p:nvCxnSpPr>
        <p:spPr>
          <a:xfrm>
            <a:off x="6096000" y="-84222"/>
            <a:ext cx="0" cy="694222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D716C7-EA6F-0379-DB6C-5CCC3FF0F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19" y="-6191"/>
            <a:ext cx="1817521" cy="13809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728723-C7B2-7E85-1EB3-D09CD98C90E5}"/>
              </a:ext>
            </a:extLst>
          </p:cNvPr>
          <p:cNvSpPr txBox="1"/>
          <p:nvPr/>
        </p:nvSpPr>
        <p:spPr>
          <a:xfrm>
            <a:off x="8033528" y="3647356"/>
            <a:ext cx="3996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ГИС «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Навигатор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дополнительного образования детей Ставропольского края»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54156-D2DB-211D-3426-A87BDF6D65BB}"/>
              </a:ext>
            </a:extLst>
          </p:cNvPr>
          <p:cNvSpPr txBox="1"/>
          <p:nvPr/>
        </p:nvSpPr>
        <p:spPr>
          <a:xfrm>
            <a:off x="8176162" y="4543697"/>
            <a:ext cx="3738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«Единый портал государственных и муниципальных услуг»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BB3DC4C-6131-8319-5F92-CB3DE9B9A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64" y="4285392"/>
            <a:ext cx="1286292" cy="114682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D376A7-F2D3-7BA9-100F-E915BEC35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197" y="5609064"/>
            <a:ext cx="1284611" cy="121272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BBB1A4-F4F5-17BC-D33F-02B09A61D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264" y="3012691"/>
            <a:ext cx="1286293" cy="1096329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0920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2024-08-14T12:20:53Z</dcterms:created>
  <dcterms:modified xsi:type="dcterms:W3CDTF">2024-08-14T12:22:11Z</dcterms:modified>
</cp:coreProperties>
</file>